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59" r:id="rId6"/>
    <p:sldId id="27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0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19"/>
    <p:restoredTop sz="94699"/>
  </p:normalViewPr>
  <p:slideViewPr>
    <p:cSldViewPr snapToGrid="0">
      <p:cViewPr varScale="1">
        <p:scale>
          <a:sx n="141" d="100"/>
          <a:sy n="141" d="100"/>
        </p:scale>
        <p:origin x="192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49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0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2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2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168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3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5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18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40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9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38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5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9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0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https://cherry-orbit-69a.notion.site/image/https%3A%2F%2Fs3-us-west-2.amazonaws.com%2Fsecure.notion-static.com%2F23bf4ea0-60b2-4b7d-b563-d4c3cf226670%2F3-16.png?table=block&amp;id=8687cd9f-3ffd-45cc-9c08-f4d4efa1c5f2&amp;spaceId=9b3f14ce-6c75-4c95-8989-493ed6e93a8a&amp;width=2000&amp;userId=&amp;cache=v2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https://s3.us-west-2.amazonaws.com/secure.notion-static.com/b67afacd-f9fd-4b82-9e39-06da542384c7/%E1%84%89%E1%85%B3%E1%84%8F%E1%85%B3%E1%84%85%E1%85%B5%E1%86%AB%E1%84%89%E1%85%A3%E1%86%BA_2022-03-12_%E1%84%8B%E1%85%A9%E1%84%8C%E1%85%A5%E1%86%AB_12.29.30.png?X-Amz-Algorithm=AWS4-HMAC-SHA256&amp;X-Amz-Content-Sha256=UNSIGNED-PAYLOAD&amp;X-Amz-Credential=AKIAT73L2G45EIPT3X45%2F20220321%2Fus-west-2%2Fs3%2Faws4_request&amp;X-Amz-Date=20220321T094110Z&amp;X-Amz-Expires=86400&amp;X-Amz-Signature=11bdbd929883b06629bcbb0896b4930b33275f3da57f4ba060688ff2d1896455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9.30.png%22&amp;x-id=GetObjec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https://s3.us-west-2.amazonaws.com/secure.notion-static.com/30aa2d37-e42f-4724-886b-4cf27db07fc2/%E1%84%89%E1%85%B3%E1%84%8F%E1%85%B3%E1%84%85%E1%85%B5%E1%86%AB%E1%84%89%E1%85%A3%E1%86%BA_2022-03-12_%E1%84%8B%E1%85%A9%E1%84%8C%E1%85%A5%E1%86%AB_12.24.21.png?X-Amz-Algorithm=AWS4-HMAC-SHA256&amp;X-Amz-Content-Sha256=UNSIGNED-PAYLOAD&amp;X-Amz-Credential=AKIAT73L2G45EIPT3X45%2F20220321%2Fus-west-2%2Fs3%2Faws4_request&amp;X-Amz-Date=20220321T094127Z&amp;X-Amz-Expires=86400&amp;X-Amz-Signature=7afd431e0582dc352d2f7be53a5e52a86abff08391de0e0d374d36b1616bef03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4.21.png%22&amp;x-id=GetObject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cs224n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r>
              <a:rPr lang="en-US" altLang="ko-KR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김병준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Chain Rule </a:t>
            </a:r>
            <a:r>
              <a:rPr kumimoji="1" lang="ko-KR" altLang="en-US" b="1" dirty="0"/>
              <a:t>적용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82161A-E01B-E644-BC8D-106AC33E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05" y="2215569"/>
            <a:ext cx="4078626" cy="12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8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앞에서 구한 </a:t>
            </a:r>
            <a:r>
              <a:rPr kumimoji="1" lang="en-US" altLang="ko-KR" b="1" dirty="0"/>
              <a:t>Jacobian</a:t>
            </a:r>
            <a:r>
              <a:rPr kumimoji="1" lang="ko-KR" altLang="en-US" b="1" dirty="0"/>
              <a:t>을 이용하여 다른 변수들에 대한 것도 계산한다</a:t>
            </a:r>
            <a:endParaRPr kumimoji="1" lang="en-US" altLang="ko-KR" b="1" dirty="0"/>
          </a:p>
          <a:p>
            <a:pPr algn="ctr"/>
            <a:r>
              <a:rPr kumimoji="1" lang="en-US" altLang="ko-KR" b="1" dirty="0"/>
              <a:t>delta: </a:t>
            </a:r>
            <a:r>
              <a:rPr kumimoji="1" lang="ko-KR" altLang="en-US" b="1" dirty="0" err="1"/>
              <a:t>오류신호</a:t>
            </a:r>
            <a:endParaRPr kumimoji="1" lang="ko-KR" alt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D29AF9-2910-6E47-9A68-3D502122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9" y="1347683"/>
            <a:ext cx="3549477" cy="202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4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BE6111E-A702-A543-8EB8-428826D8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5" y="1364966"/>
            <a:ext cx="7028330" cy="19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19B6FB-0F0F-E142-ACDD-BC6265C23C7F}"/>
              </a:ext>
            </a:extLst>
          </p:cNvPr>
          <p:cNvSpPr txBox="1"/>
          <p:nvPr/>
        </p:nvSpPr>
        <p:spPr>
          <a:xfrm>
            <a:off x="2599765" y="3530873"/>
            <a:ext cx="555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앞의 함수를 </a:t>
            </a:r>
            <a:r>
              <a:rPr kumimoji="1" lang="en-US" altLang="ko-KR" b="1" dirty="0"/>
              <a:t>graph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나타낸 모습</a:t>
            </a:r>
          </a:p>
        </p:txBody>
      </p:sp>
    </p:spTree>
    <p:extLst>
      <p:ext uri="{BB962C8B-B14F-4D97-AF65-F5344CB8AC3E}">
        <p14:creationId xmlns:p14="http://schemas.microsoft.com/office/powerpoint/2010/main" val="57749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08CB18-1E34-1D4E-8DB1-7CE0F514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87" y="1700786"/>
            <a:ext cx="3355131" cy="1613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9B57E-5382-1D4A-BFAA-1A4C5D9F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36" y="1355055"/>
            <a:ext cx="3716809" cy="2304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51926-A1ED-8C44-B6A1-5FDDA9E02773}"/>
              </a:ext>
            </a:extLst>
          </p:cNvPr>
          <p:cNvSpPr txBox="1"/>
          <p:nvPr/>
        </p:nvSpPr>
        <p:spPr>
          <a:xfrm>
            <a:off x="1696323" y="3949705"/>
            <a:ext cx="290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Single Node with Single input</a:t>
            </a:r>
            <a:endParaRPr kumimoji="1"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016B1-9D08-1449-B81B-993CD1E5100F}"/>
              </a:ext>
            </a:extLst>
          </p:cNvPr>
          <p:cNvSpPr txBox="1"/>
          <p:nvPr/>
        </p:nvSpPr>
        <p:spPr>
          <a:xfrm>
            <a:off x="4797118" y="39497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/>
              <a:t>Single Node with Multiple inputs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59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Constituency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F10947-853C-FB42-B609-2B0550DD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20" y="1237038"/>
            <a:ext cx="3696821" cy="266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CE257-16F2-6347-AC1F-0B0E918784A5}"/>
              </a:ext>
            </a:extLst>
          </p:cNvPr>
          <p:cNvSpPr txBox="1"/>
          <p:nvPr/>
        </p:nvSpPr>
        <p:spPr>
          <a:xfrm>
            <a:off x="2770094" y="4096871"/>
            <a:ext cx="475129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Words -&gt; Phrases -&gt; Bigger Phrases …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Dependency structure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93194-6ABC-1E4F-9BA7-8649E2CE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24" y="1822027"/>
            <a:ext cx="5822076" cy="1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Ambiguity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2E9B2-7B83-EA49-9900-1E22896B4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3"/>
          <a:stretch/>
        </p:blipFill>
        <p:spPr>
          <a:xfrm>
            <a:off x="1948851" y="1093214"/>
            <a:ext cx="6083525" cy="27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C950B6-0231-BE43-BF7A-F1407A29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851" y="3932232"/>
            <a:ext cx="6209031" cy="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15FCD24-C42B-144A-A2F0-6B9BDD77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41" y="1311112"/>
            <a:ext cx="4258505" cy="142312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4EC8DCC-9AD3-1646-8363-157FD54A0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80" y="1238250"/>
            <a:ext cx="3136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3FD985-8E45-6847-9FBD-2EFF2F5B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0" y="1298762"/>
            <a:ext cx="5613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6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72625" y="2258218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</a:rPr>
              <a:t>감사합니다</a:t>
            </a:r>
            <a:endParaRPr sz="25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66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820125"/>
            <a:ext cx="4287600" cy="2509828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91388" y="2429725"/>
            <a:ext cx="2282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</a:rPr>
              <a:t>곽수민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응용통계학과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김민기 경영학부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김병준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컴퓨터공학부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1876E-DEEE-7F40-A6FD-032EF18D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3" y="1873416"/>
            <a:ext cx="4219274" cy="24032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FD84F-7066-AB4E-9C20-E88AC446561C}"/>
              </a:ext>
            </a:extLst>
          </p:cNvPr>
          <p:cNvSpPr txBox="1"/>
          <p:nvPr/>
        </p:nvSpPr>
        <p:spPr>
          <a:xfrm>
            <a:off x="1497106" y="799475"/>
            <a:ext cx="4114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스터디 소개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언어의 의미를 어떻게 표현할 것인가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최적화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Forward &amp; Back Propagation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Constituency Parsing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Dependency structure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Ambiguity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Transition-based parsing</a:t>
            </a:r>
            <a:endParaRPr kumimoji="1" lang="en-US" altLang="ko-KR" sz="1600" dirty="0">
              <a:solidFill>
                <a:srgbClr val="3100B5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7AAAC-368E-4245-BA46-205EDB94F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37" y="900247"/>
            <a:ext cx="6388100" cy="711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233E2D3-F3D3-8D47-8469-0CBB2207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971" y="2322647"/>
            <a:ext cx="3703883" cy="2028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F350F1-A001-8A48-A349-DD2998B31F31}"/>
              </a:ext>
            </a:extLst>
          </p:cNvPr>
          <p:cNvSpPr txBox="1"/>
          <p:nvPr/>
        </p:nvSpPr>
        <p:spPr>
          <a:xfrm>
            <a:off x="5878725" y="2417861"/>
            <a:ext cx="2894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18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주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</a:t>
            </a: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4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번의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각 발표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인씩 맡아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매주 목요일 비대면 스터디</a:t>
            </a:r>
          </a:p>
        </p:txBody>
      </p:sp>
    </p:spTree>
    <p:extLst>
      <p:ext uri="{BB962C8B-B14F-4D97-AF65-F5344CB8AC3E}">
        <p14:creationId xmlns:p14="http://schemas.microsoft.com/office/powerpoint/2010/main" val="58710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전통적인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WordNet,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Bag-of-Words -&gt; one-hot-vector</a:t>
            </a:r>
          </a:p>
          <a:p>
            <a:pPr marL="342900" indent="-342900">
              <a:buAutoNum type="arabicPeriod"/>
            </a:pPr>
            <a:endParaRPr kumimoji="1" lang="ko-KR" altLang="en-US" dirty="0"/>
          </a:p>
        </p:txBody>
      </p:sp>
      <p:pic>
        <p:nvPicPr>
          <p:cNvPr id="1026" name="Picture 2" descr="A segment of Wordnet">
            <a:extLst>
              <a:ext uri="{FF2B5EF4-FFF2-40B4-BE49-F238E27FC236}">
                <a16:creationId xmlns:a16="http://schemas.microsoft.com/office/drawing/2014/main" id="{3B8B738E-37C4-AC49-A272-831E2147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1" y="1410725"/>
            <a:ext cx="3591036" cy="17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E7170-7F39-A948-BDC3-96EFED5ED2D7}"/>
              </a:ext>
            </a:extLst>
          </p:cNvPr>
          <p:cNvSpPr txBox="1"/>
          <p:nvPr/>
        </p:nvSpPr>
        <p:spPr>
          <a:xfrm>
            <a:off x="2319283" y="3173506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WordNet</a:t>
            </a:r>
            <a:endParaRPr kumimoji="1" lang="ko-KR" alt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5E234-7D13-3F45-BC7C-4057A883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75" y="3327394"/>
            <a:ext cx="5114408" cy="13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982F-CDC3-7F4A-AB94-0115863BF559}"/>
              </a:ext>
            </a:extLst>
          </p:cNvPr>
          <p:cNvSpPr txBox="1"/>
          <p:nvPr/>
        </p:nvSpPr>
        <p:spPr>
          <a:xfrm>
            <a:off x="5384596" y="2571750"/>
            <a:ext cx="29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Bag-of-Words -&gt; one-hot-vector</a:t>
            </a:r>
            <a:endParaRPr kumimoji="1"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E7170-7F39-A948-BDC3-96EFED5ED2D7}"/>
              </a:ext>
            </a:extLst>
          </p:cNvPr>
          <p:cNvSpPr txBox="1"/>
          <p:nvPr/>
        </p:nvSpPr>
        <p:spPr>
          <a:xfrm>
            <a:off x="2138214" y="1404298"/>
            <a:ext cx="6046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단점</a:t>
            </a:r>
            <a:r>
              <a:rPr kumimoji="1" lang="en-US" altLang="ko-KR" b="1" dirty="0"/>
              <a:t>1</a:t>
            </a:r>
          </a:p>
          <a:p>
            <a:pPr algn="ctr"/>
            <a:r>
              <a:rPr kumimoji="1" lang="ko-KR" altLang="en-US" b="1" dirty="0"/>
              <a:t>표현해야 하는 단어의 </a:t>
            </a:r>
            <a:r>
              <a:rPr kumimoji="1" lang="ko-KR" altLang="en-US" b="1" dirty="0" err="1"/>
              <a:t>갯수</a:t>
            </a:r>
            <a:r>
              <a:rPr kumimoji="1" lang="ko-KR" altLang="en-US" b="1" dirty="0"/>
              <a:t> 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만개</a:t>
            </a:r>
            <a:endParaRPr kumimoji="1" lang="en-US" altLang="ko-KR" b="1" dirty="0"/>
          </a:p>
          <a:p>
            <a:pPr algn="ctr"/>
            <a:r>
              <a:rPr kumimoji="1" lang="en-US" altLang="ko-KR" b="1" dirty="0"/>
              <a:t>Good = [1 0 0 0 0 … 0] : 9999</a:t>
            </a:r>
            <a:r>
              <a:rPr kumimoji="1" lang="ko-KR" altLang="en-US" b="1" dirty="0"/>
              <a:t>개의 </a:t>
            </a:r>
            <a:r>
              <a:rPr kumimoji="1" lang="en-US" altLang="ko-KR" b="1" dirty="0"/>
              <a:t>0</a:t>
            </a:r>
          </a:p>
          <a:p>
            <a:pPr algn="ctr"/>
            <a:r>
              <a:rPr kumimoji="1" lang="en-US" altLang="ko-KR" b="1" dirty="0"/>
              <a:t>Bad = [0 1 0 0 0 … 0] : 9999</a:t>
            </a:r>
            <a:r>
              <a:rPr kumimoji="1" lang="ko-KR" altLang="en-US" b="1" dirty="0"/>
              <a:t>개의 </a:t>
            </a:r>
            <a:r>
              <a:rPr kumimoji="1" lang="en-US" altLang="ko-KR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35C0C-1AD1-334C-8946-9829E335D9FE}"/>
              </a:ext>
            </a:extLst>
          </p:cNvPr>
          <p:cNvSpPr txBox="1"/>
          <p:nvPr/>
        </p:nvSpPr>
        <p:spPr>
          <a:xfrm>
            <a:off x="2138214" y="2785096"/>
            <a:ext cx="6046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단점</a:t>
            </a:r>
            <a:r>
              <a:rPr kumimoji="1" lang="en-US" altLang="ko-KR" b="1" dirty="0"/>
              <a:t>2</a:t>
            </a:r>
          </a:p>
          <a:p>
            <a:pPr algn="ctr"/>
            <a:r>
              <a:rPr kumimoji="1" lang="en-US" altLang="ko-KR" b="1" dirty="0"/>
              <a:t>Good = [1 0 0]</a:t>
            </a:r>
          </a:p>
          <a:p>
            <a:pPr algn="ctr"/>
            <a:r>
              <a:rPr kumimoji="1" lang="en-US" altLang="ko-KR" b="1" dirty="0"/>
              <a:t>Bad = [0 1 0]</a:t>
            </a:r>
          </a:p>
          <a:p>
            <a:pPr algn="ctr"/>
            <a:r>
              <a:rPr kumimoji="1" lang="en-US" altLang="ko-KR" b="1" dirty="0"/>
              <a:t>Great = [0 0 1]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640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현대적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Distributed Representation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그림 3">
            <a:extLst>
              <a:ext uri="{FF2B5EF4-FFF2-40B4-BE49-F238E27FC236}">
                <a16:creationId xmlns:a16="http://schemas.microsoft.com/office/drawing/2014/main" id="{9F7F92FA-8007-7740-8149-17B6E37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4" y="1398699"/>
            <a:ext cx="4014894" cy="133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6FB527-A5E4-2B46-BC13-F29B19CE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97" y="2856764"/>
            <a:ext cx="4520991" cy="20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8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630410-39B9-554B-9E0E-93FA9FD30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98699"/>
            <a:ext cx="3183981" cy="19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0953A0-F6D5-CD4F-91E3-CBD19F389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311" y="3621976"/>
            <a:ext cx="2443006" cy="392400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8D9FC57-E397-C244-8F69-8A3E45017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202" y="845453"/>
            <a:ext cx="4256797" cy="29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EDA0393-9450-494B-A562-FBB3282D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84" y="1643600"/>
            <a:ext cx="3727668" cy="172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식을 더욱 세분화하여 쪼갠다</a:t>
            </a:r>
          </a:p>
        </p:txBody>
      </p:sp>
    </p:spTree>
    <p:extLst>
      <p:ext uri="{BB962C8B-B14F-4D97-AF65-F5344CB8AC3E}">
        <p14:creationId xmlns:p14="http://schemas.microsoft.com/office/powerpoint/2010/main" val="5997070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273</Words>
  <Application>Microsoft Macintosh PowerPoint</Application>
  <PresentationFormat>화면 슬라이드 쇼(16:9)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김병준</cp:lastModifiedBy>
  <cp:revision>9</cp:revision>
  <dcterms:modified xsi:type="dcterms:W3CDTF">2022-03-21T14:19:38Z</dcterms:modified>
</cp:coreProperties>
</file>